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rbest 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erbest 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Başlık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Alt Başlık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Veri Yer Tutucus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6A33-9D9C-4DEA-8EA1-F6146F24795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19" name="Altbilgi Yer Tutucusu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ayt Numarası Yer Tutucus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CBD2-C1F1-4F60-80A7-8849BF71C7F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6A33-9D9C-4DEA-8EA1-F6146F24795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CBD2-C1F1-4F60-80A7-8849BF71C7F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6A33-9D9C-4DEA-8EA1-F6146F24795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CBD2-C1F1-4F60-80A7-8849BF71C7F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6A33-9D9C-4DEA-8EA1-F6146F24795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CBD2-C1F1-4F60-80A7-8849BF71C7F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rbest 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erbest 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6A33-9D9C-4DEA-8EA1-F6146F24795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CBD2-C1F1-4F60-80A7-8849BF71C7FA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6A33-9D9C-4DEA-8EA1-F6146F24795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CBD2-C1F1-4F60-80A7-8849BF71C7F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6A33-9D9C-4DEA-8EA1-F6146F24795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CBD2-C1F1-4F60-80A7-8849BF71C7F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6A33-9D9C-4DEA-8EA1-F6146F24795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89CBD2-C1F1-4F60-80A7-8849BF71C7FA}" type="slidenum">
              <a:rPr lang="tr-TR" smtClean="0"/>
              <a:t>‹#›</a:t>
            </a:fld>
            <a:endParaRPr lang="tr-TR"/>
          </a:p>
        </p:txBody>
      </p:sp>
      <p:sp>
        <p:nvSpPr>
          <p:cNvPr id="9" name="Altbilgi Yer Tutucusu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6A33-9D9C-4DEA-8EA1-F6146F24795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CBD2-C1F1-4F60-80A7-8849BF71C7F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96A33-9D9C-4DEA-8EA1-F6146F24795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889CBD2-C1F1-4F60-80A7-8849BF71C7F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4296A33-9D9C-4DEA-8EA1-F6146F24795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CBD2-C1F1-4F60-80A7-8849BF71C7F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erbest 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erbest 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Başlık Yer Tutucu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Metin Yer Tutucus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Veri Yer Tutucusu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4296A33-9D9C-4DEA-8EA1-F6146F247953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22" name="Altbilgi Yer Tutucusu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889CBD2-C1F1-4F60-80A7-8849BF71C7FA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395536" y="3107807"/>
            <a:ext cx="6480048" cy="2301240"/>
          </a:xfrm>
        </p:spPr>
        <p:txBody>
          <a:bodyPr>
            <a:normAutofit/>
          </a:bodyPr>
          <a:lstStyle/>
          <a:p>
            <a:endParaRPr lang="tr-TR" sz="4000" b="1" i="1" dirty="0">
              <a:latin typeface="Algerian" pitchFamily="82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sz="4400" dirty="0" smtClean="0"/>
          </a:p>
          <a:p>
            <a:r>
              <a:rPr lang="tr-TR" sz="4400" dirty="0" smtClean="0"/>
              <a:t> </a:t>
            </a:r>
            <a:endParaRPr lang="tr-TR" sz="4400" dirty="0"/>
          </a:p>
        </p:txBody>
      </p:sp>
      <p:sp>
        <p:nvSpPr>
          <p:cNvPr id="10" name="Metin kutusu 9"/>
          <p:cNvSpPr txBox="1"/>
          <p:nvPr/>
        </p:nvSpPr>
        <p:spPr>
          <a:xfrm>
            <a:off x="-1260648" y="16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63"/>
            <a:ext cx="9144000" cy="6858000"/>
          </a:xfrm>
          <a:prstGeom prst="rect">
            <a:avLst/>
          </a:prstGeom>
        </p:spPr>
      </p:pic>
      <p:sp>
        <p:nvSpPr>
          <p:cNvPr id="13" name="Dikdörtgen 12"/>
          <p:cNvSpPr/>
          <p:nvPr/>
        </p:nvSpPr>
        <p:spPr>
          <a:xfrm>
            <a:off x="1115616" y="260648"/>
            <a:ext cx="691276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endParaRPr lang="tr-TR" dirty="0"/>
          </a:p>
        </p:txBody>
      </p:sp>
      <p:sp>
        <p:nvSpPr>
          <p:cNvPr id="14" name="Dikdörtgen 13"/>
          <p:cNvSpPr/>
          <p:nvPr/>
        </p:nvSpPr>
        <p:spPr>
          <a:xfrm>
            <a:off x="467544" y="5934670"/>
            <a:ext cx="777686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tr-TR" sz="5400" b="1" cap="none" spc="0" dirty="0">
              <a:ln w="50800"/>
              <a:solidFill>
                <a:schemeClr val="bg1"/>
              </a:solidFill>
              <a:effectLst/>
              <a:latin typeface="Bodoni MT" pitchFamily="18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endParaRPr lang="tr-TR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0" y="5934670"/>
            <a:ext cx="914399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7/24 Saat Hizmetinizde</a:t>
            </a:r>
            <a:endParaRPr lang="tr-T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7" name="Metin kutusu 16"/>
          <p:cNvSpPr txBox="1"/>
          <p:nvPr/>
        </p:nvSpPr>
        <p:spPr>
          <a:xfrm>
            <a:off x="3563888" y="6299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p:sp>
        <p:nvSpPr>
          <p:cNvPr id="18" name="Dikdörtgen 17"/>
          <p:cNvSpPr/>
          <p:nvPr/>
        </p:nvSpPr>
        <p:spPr>
          <a:xfrm>
            <a:off x="1115617" y="537647"/>
            <a:ext cx="691276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ATEŞ MOTO KURYE</a:t>
            </a:r>
            <a:endParaRPr lang="tr-T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232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knik">
  <a:themeElements>
    <a:clrScheme name="Teknik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knik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knik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32</TotalTime>
  <Words>7</Words>
  <Application>Microsoft Office PowerPoint</Application>
  <PresentationFormat>Ekran Gösterisi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Teknik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ATEŞ MOTO KURYE</dc:title>
  <dc:creator>Windows User</dc:creator>
  <cp:lastModifiedBy>Windows User</cp:lastModifiedBy>
  <cp:revision>3</cp:revision>
  <dcterms:created xsi:type="dcterms:W3CDTF">2020-04-05T21:19:17Z</dcterms:created>
  <dcterms:modified xsi:type="dcterms:W3CDTF">2020-04-05T21:51:44Z</dcterms:modified>
</cp:coreProperties>
</file>